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2" r:id="rId3"/>
    <p:sldId id="273" r:id="rId4"/>
    <p:sldId id="274" r:id="rId5"/>
    <p:sldId id="275" r:id="rId6"/>
    <p:sldId id="276" r:id="rId7"/>
    <p:sldId id="277" r:id="rId8"/>
    <p:sldId id="278" r:id="rId9"/>
    <p:sldId id="279" r:id="rId10"/>
    <p:sldId id="280" r:id="rId11"/>
    <p:sldId id="281" r:id="rId12"/>
    <p:sldId id="282" r:id="rId13"/>
    <p:sldId id="283" r:id="rId14"/>
    <p:sldId id="284" r:id="rId15"/>
    <p:sldId id="285" r:id="rId16"/>
    <p:sldId id="271" r:id="rId17"/>
  </p:sldIdLst>
  <p:sldSz cx="9144000" cy="5148263"/>
  <p:notesSz cx="6858000" cy="9144000"/>
  <p:defaultTextStyle>
    <a:defPPr>
      <a:defRPr lang="ru-RU"/>
    </a:defPPr>
    <a:lvl1pPr marL="0" algn="l" defTabSz="685983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91" algn="l" defTabSz="685983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983" algn="l" defTabSz="685983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974" algn="l" defTabSz="685983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966" algn="l" defTabSz="685983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957" algn="l" defTabSz="685983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949" algn="l" defTabSz="685983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940" algn="l" defTabSz="685983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932" algn="l" defTabSz="685983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2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147" d="100"/>
          <a:sy n="147" d="100"/>
        </p:scale>
        <p:origin x="462" y="126"/>
      </p:cViewPr>
      <p:guideLst>
        <p:guide orient="horz" pos="1622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2552"/>
            <a:ext cx="6858000" cy="1792358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4030"/>
            <a:ext cx="6858000" cy="1242971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B5574-FB8F-4A50-917E-0F10C53CA873}" type="datetimeFigureOut">
              <a:rPr lang="ru-RU" smtClean="0"/>
              <a:t>28.10.2022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A9599-9273-49DC-9A78-0B00EB1932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57012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B5574-FB8F-4A50-917E-0F10C53CA873}" type="datetimeFigureOut">
              <a:rPr lang="ru-RU" smtClean="0"/>
              <a:t>28.10.2022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A9599-9273-49DC-9A78-0B00EB1932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78151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4097"/>
            <a:ext cx="1971675" cy="436291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4097"/>
            <a:ext cx="5800725" cy="436291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B5574-FB8F-4A50-917E-0F10C53CA873}" type="datetimeFigureOut">
              <a:rPr lang="ru-RU" smtClean="0"/>
              <a:t>28.10.2022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A9599-9273-49DC-9A78-0B00EB1932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0565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B5574-FB8F-4A50-917E-0F10C53CA873}" type="datetimeFigureOut">
              <a:rPr lang="ru-RU" smtClean="0"/>
              <a:t>28.10.2022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A9599-9273-49DC-9A78-0B00EB1932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18087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3491"/>
            <a:ext cx="7886700" cy="2141534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5285"/>
            <a:ext cx="7886700" cy="1126182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B5574-FB8F-4A50-917E-0F10C53CA873}" type="datetimeFigureOut">
              <a:rPr lang="ru-RU" smtClean="0"/>
              <a:t>28.10.2022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A9599-9273-49DC-9A78-0B00EB1932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78033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70486"/>
            <a:ext cx="3886200" cy="326652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70486"/>
            <a:ext cx="3886200" cy="326652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B5574-FB8F-4A50-917E-0F10C53CA873}" type="datetimeFigureOut">
              <a:rPr lang="ru-RU" smtClean="0"/>
              <a:t>28.10.2022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A9599-9273-49DC-9A78-0B00EB1932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11954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4098"/>
            <a:ext cx="7886700" cy="99509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2040"/>
            <a:ext cx="3868340" cy="618506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80546"/>
            <a:ext cx="3868340" cy="2766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2040"/>
            <a:ext cx="3887391" cy="618506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80546"/>
            <a:ext cx="3887391" cy="2766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B5574-FB8F-4A50-917E-0F10C53CA873}" type="datetimeFigureOut">
              <a:rPr lang="ru-RU" smtClean="0"/>
              <a:t>28.10.2022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A9599-9273-49DC-9A78-0B00EB1932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83898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B5574-FB8F-4A50-917E-0F10C53CA873}" type="datetimeFigureOut">
              <a:rPr lang="ru-RU" smtClean="0"/>
              <a:t>28.10.2022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A9599-9273-49DC-9A78-0B00EB1932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6720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B5574-FB8F-4A50-917E-0F10C53CA873}" type="datetimeFigureOut">
              <a:rPr lang="ru-RU" smtClean="0"/>
              <a:t>28.10.2022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A9599-9273-49DC-9A78-0B00EB1932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64379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3218"/>
            <a:ext cx="2949178" cy="1201261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1255"/>
            <a:ext cx="4629150" cy="3658604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4479"/>
            <a:ext cx="2949178" cy="286133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B5574-FB8F-4A50-917E-0F10C53CA873}" type="datetimeFigureOut">
              <a:rPr lang="ru-RU" smtClean="0"/>
              <a:t>28.10.2022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A9599-9273-49DC-9A78-0B00EB1932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49502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3218"/>
            <a:ext cx="2949178" cy="1201261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1255"/>
            <a:ext cx="4629150" cy="3658604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4479"/>
            <a:ext cx="2949178" cy="286133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B5574-FB8F-4A50-917E-0F10C53CA873}" type="datetimeFigureOut">
              <a:rPr lang="ru-RU" smtClean="0"/>
              <a:t>28.10.2022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A9599-9273-49DC-9A78-0B00EB1932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97062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4098"/>
            <a:ext cx="7886700" cy="99509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70486"/>
            <a:ext cx="7886700" cy="32665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71678"/>
            <a:ext cx="2057400" cy="2740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8B5574-FB8F-4A50-917E-0F10C53CA873}" type="datetimeFigureOut">
              <a:rPr lang="ru-RU" smtClean="0"/>
              <a:t>28.10.2022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71678"/>
            <a:ext cx="3086100" cy="2740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71678"/>
            <a:ext cx="2057400" cy="2740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DA9599-9273-49DC-9A78-0B00EB1932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03966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5"/>
            <a:ext cx="9144000" cy="5148072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647"/>
            <a:ext cx="9144000" cy="51309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75915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5"/>
            <a:ext cx="9144000" cy="5148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834190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67"/>
            <a:ext cx="9144000" cy="51429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902545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67"/>
            <a:ext cx="9144000" cy="51429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674195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5"/>
            <a:ext cx="9144000" cy="5148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273098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5"/>
            <a:ext cx="9144000" cy="5148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213657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6" y="0"/>
            <a:ext cx="9138928" cy="5148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30835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5"/>
            <a:ext cx="9144000" cy="5148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78583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5"/>
            <a:ext cx="9144000" cy="5148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9642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5"/>
            <a:ext cx="9144000" cy="5148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79413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5"/>
            <a:ext cx="9144000" cy="5148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15441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5"/>
            <a:ext cx="9144000" cy="5148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63203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5"/>
            <a:ext cx="9144000" cy="5148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66358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5"/>
            <a:ext cx="9144000" cy="5148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44726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5"/>
            <a:ext cx="9144000" cy="5148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456504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</TotalTime>
  <Words>0</Words>
  <Application>Microsoft Office PowerPoint</Application>
  <PresentationFormat>Произвольный</PresentationFormat>
  <Paragraphs>0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0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9</cp:revision>
  <dcterms:created xsi:type="dcterms:W3CDTF">2022-02-25T13:53:16Z</dcterms:created>
  <dcterms:modified xsi:type="dcterms:W3CDTF">2022-10-28T13:20:59Z</dcterms:modified>
</cp:coreProperties>
</file>